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  <p:sldMasterId id="2147483781" r:id="rId5"/>
  </p:sldMasterIdLst>
  <p:notesMasterIdLst>
    <p:notesMasterId r:id="rId8"/>
  </p:notesMasterIdLst>
  <p:handoutMasterIdLst>
    <p:handoutMasterId r:id="rId9"/>
  </p:handoutMasterIdLst>
  <p:sldIdLst>
    <p:sldId id="295" r:id="rId6"/>
    <p:sldId id="344" r:id="rId7"/>
  </p:sldIdLst>
  <p:sldSz cx="9144000" cy="6858000" type="screen4x3"/>
  <p:notesSz cx="6797675" cy="9926638"/>
  <p:custDataLst>
    <p:tags r:id="rId10"/>
  </p:custData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5604" autoAdjust="0"/>
  </p:normalViewPr>
  <p:slideViewPr>
    <p:cSldViewPr>
      <p:cViewPr varScale="1">
        <p:scale>
          <a:sx n="111" d="100"/>
          <a:sy n="111" d="100"/>
        </p:scale>
        <p:origin x="159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44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7122C9-EEC9-4B93-A760-8B4622E9D6F6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9D1F3-C0DA-4E97-8A34-7422E92D4B6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949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C804D9-B7EF-4918-87F8-242294D3A5A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5D1617-378E-48E3-BA5F-6C3CCA1249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3274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54B7D-73B6-4C66-8A54-D41D1352103D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73844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339663-7B30-3253-19EE-048701AA0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DDBE5B8-9CDC-1336-6FC0-9733F3BA8A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B907E94-ECA6-2C8D-F931-73278DC573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C92EA4C-773C-9B6A-527B-FEE2C279FA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54B7D-73B6-4C66-8A54-D41D1352103D}" type="slidenum">
              <a:rPr lang="es-ES" smtClean="0">
                <a:solidFill>
                  <a:prstClr val="black"/>
                </a:solidFill>
              </a:rPr>
              <a:pPr/>
              <a:t>2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21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02/03/2026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145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02/03/2026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784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02/03/2026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87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57" y="2307599"/>
            <a:ext cx="8471442" cy="42122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5638" y="660810"/>
            <a:ext cx="7706639" cy="1027880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>
            <a:lvl1pPr>
              <a:defRPr lang="en-US" sz="2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/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5638" y="2003022"/>
            <a:ext cx="7706639" cy="253483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>
            <a:lvl1pPr>
              <a:defRPr 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>
              <a:buNone/>
            </a:pPr>
            <a:r>
              <a:rPr lang="es-ES" dirty="0"/>
              <a:t>Haga clic para modificar el estilo de subtítulo del patrón</a:t>
            </a:r>
            <a:endParaRPr lang="en-US" dirty="0"/>
          </a:p>
        </p:txBody>
      </p:sp>
      <p:cxnSp>
        <p:nvCxnSpPr>
          <p:cNvPr id="8" name="Conector recto 7"/>
          <p:cNvCxnSpPr/>
          <p:nvPr userDrawn="1"/>
        </p:nvCxnSpPr>
        <p:spPr>
          <a:xfrm flipH="1">
            <a:off x="655638" y="489175"/>
            <a:ext cx="84883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70" y="5873185"/>
            <a:ext cx="1870307" cy="180000"/>
          </a:xfrm>
          <a:prstGeom prst="rect">
            <a:avLst/>
          </a:prstGeom>
        </p:spPr>
      </p:pic>
      <p:sp>
        <p:nvSpPr>
          <p:cNvPr id="10" name="Marcador de fecha 3"/>
          <p:cNvSpPr>
            <a:spLocks noGrp="1"/>
          </p:cNvSpPr>
          <p:nvPr>
            <p:ph type="dt" sz="half" idx="10"/>
          </p:nvPr>
        </p:nvSpPr>
        <p:spPr>
          <a:xfrm>
            <a:off x="655638" y="256388"/>
            <a:ext cx="7706638" cy="232789"/>
          </a:xfrm>
          <a:prstGeom prst="rect">
            <a:avLst/>
          </a:prstGeom>
        </p:spPr>
        <p:txBody>
          <a:bodyPr vert="horz" lIns="0" tIns="45720" rIns="91440" bIns="45720" rtlCol="0" anchor="ctr" anchorCtr="0"/>
          <a:lstStyle>
            <a:lvl1pPr>
              <a:defRPr lang="es-ES" sz="675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indent="-171450">
              <a:lnSpc>
                <a:spcPct val="90000"/>
              </a:lnSpc>
              <a:spcBef>
                <a:spcPts val="750"/>
              </a:spcBef>
            </a:pPr>
            <a:r>
              <a:rPr lang="es-ES">
                <a:solidFill>
                  <a:prstClr val="black">
                    <a:lumMod val="75000"/>
                    <a:lumOff val="25000"/>
                  </a:prstClr>
                </a:solidFill>
              </a:rPr>
              <a:t>Haga click para insertar la fecha dd/mm/aa</a:t>
            </a:r>
            <a:endParaRPr lang="es-E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27650" name="Imagen 3" descr="S:\TECNOLOGIA\ORGANIZACION SCE\NORMATIVA Y COMUNICACION\PUBLICACIONES INTRANET\Publicaciones\Marketing\Imagen Corporativa\PLANTILLAS Y LOGOS SC FINANCE 2018\FA_SANTANDER_CONSUMER_FINANCE_EV_POS_RGB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6415090"/>
            <a:ext cx="29718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9656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13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57" y="2307599"/>
            <a:ext cx="8471442" cy="42122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5638" y="660810"/>
            <a:ext cx="7706639" cy="1027880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>
            <a:lvl1pPr>
              <a:defRPr lang="en-US" sz="2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/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5638" y="2003022"/>
            <a:ext cx="7706639" cy="253483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>
            <a:lvl1pPr>
              <a:defRPr 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>
              <a:buNone/>
            </a:pPr>
            <a:r>
              <a:rPr lang="es-ES" dirty="0"/>
              <a:t>Haga clic para modificar el estilo de subtítulo del patrón</a:t>
            </a:r>
            <a:endParaRPr lang="en-US" dirty="0"/>
          </a:p>
        </p:txBody>
      </p:sp>
      <p:cxnSp>
        <p:nvCxnSpPr>
          <p:cNvPr id="8" name="Conector recto 7"/>
          <p:cNvCxnSpPr/>
          <p:nvPr userDrawn="1"/>
        </p:nvCxnSpPr>
        <p:spPr>
          <a:xfrm flipH="1">
            <a:off x="655638" y="489175"/>
            <a:ext cx="84883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70" y="5873185"/>
            <a:ext cx="1870307" cy="180000"/>
          </a:xfrm>
          <a:prstGeom prst="rect">
            <a:avLst/>
          </a:prstGeom>
        </p:spPr>
      </p:pic>
      <p:sp>
        <p:nvSpPr>
          <p:cNvPr id="10" name="Marcador de fecha 3"/>
          <p:cNvSpPr>
            <a:spLocks noGrp="1"/>
          </p:cNvSpPr>
          <p:nvPr>
            <p:ph type="dt" sz="half" idx="10"/>
          </p:nvPr>
        </p:nvSpPr>
        <p:spPr>
          <a:xfrm>
            <a:off x="655638" y="256388"/>
            <a:ext cx="7706638" cy="232789"/>
          </a:xfrm>
          <a:prstGeom prst="rect">
            <a:avLst/>
          </a:prstGeom>
        </p:spPr>
        <p:txBody>
          <a:bodyPr vert="horz" lIns="0" tIns="45720" rIns="91440" bIns="45720" rtlCol="0" anchor="ctr" anchorCtr="0"/>
          <a:lstStyle>
            <a:lvl1pPr>
              <a:defRPr lang="es-ES" sz="675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indent="-171450">
              <a:lnSpc>
                <a:spcPct val="90000"/>
              </a:lnSpc>
              <a:spcBef>
                <a:spcPts val="750"/>
              </a:spcBef>
            </a:pPr>
            <a:r>
              <a:rPr lang="es-ES">
                <a:solidFill>
                  <a:prstClr val="black">
                    <a:lumMod val="75000"/>
                    <a:lumOff val="25000"/>
                  </a:prstClr>
                </a:solidFill>
              </a:rPr>
              <a:t>Haga click para insertar la fecha dd/mm/aa</a:t>
            </a:r>
            <a:endParaRPr lang="es-E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27650" name="Imagen 3" descr="S:\TECNOLOGIA\ORGANIZACION SCE\NORMATIVA Y COMUNICACION\PUBLICACIONES INTRANET\Publicaciones\Marketing\Imagen Corporativa\PLANTILLAS Y LOGOS SC FINANCE 2018\FA_SANTANDER_CONSUMER_FINANCE_EV_POS_RGB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6415090"/>
            <a:ext cx="29718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155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13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57" y="2307601"/>
            <a:ext cx="8471442" cy="42122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5638" y="660810"/>
            <a:ext cx="7706639" cy="1027880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>
            <a:lvl1pPr>
              <a:defRPr lang="en-US" sz="2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/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5638" y="2003022"/>
            <a:ext cx="7706639" cy="253483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>
            <a:lvl1pPr>
              <a:defRPr 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>
              <a:buNone/>
            </a:pPr>
            <a:r>
              <a:rPr lang="es-ES" dirty="0"/>
              <a:t>Haga clic para modificar el estilo de subtítulo del patrón</a:t>
            </a:r>
            <a:endParaRPr lang="en-US" dirty="0"/>
          </a:p>
        </p:txBody>
      </p:sp>
      <p:cxnSp>
        <p:nvCxnSpPr>
          <p:cNvPr id="8" name="Conector recto 7"/>
          <p:cNvCxnSpPr/>
          <p:nvPr userDrawn="1"/>
        </p:nvCxnSpPr>
        <p:spPr>
          <a:xfrm flipH="1">
            <a:off x="655638" y="489175"/>
            <a:ext cx="84883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70" y="5873185"/>
            <a:ext cx="1870307" cy="180000"/>
          </a:xfrm>
          <a:prstGeom prst="rect">
            <a:avLst/>
          </a:prstGeom>
        </p:spPr>
      </p:pic>
      <p:sp>
        <p:nvSpPr>
          <p:cNvPr id="10" name="Marcador de fecha 3"/>
          <p:cNvSpPr>
            <a:spLocks noGrp="1"/>
          </p:cNvSpPr>
          <p:nvPr>
            <p:ph type="dt" sz="half" idx="10"/>
          </p:nvPr>
        </p:nvSpPr>
        <p:spPr>
          <a:xfrm>
            <a:off x="655638" y="256388"/>
            <a:ext cx="7706638" cy="232789"/>
          </a:xfrm>
          <a:prstGeom prst="rect">
            <a:avLst/>
          </a:prstGeom>
        </p:spPr>
        <p:txBody>
          <a:bodyPr vert="horz" lIns="0" tIns="45720" rIns="91440" bIns="45720" rtlCol="0" anchor="ctr" anchorCtr="0"/>
          <a:lstStyle>
            <a:lvl1pPr>
              <a:defRPr lang="es-ES" sz="675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indent="-171450">
              <a:lnSpc>
                <a:spcPct val="90000"/>
              </a:lnSpc>
              <a:spcBef>
                <a:spcPts val="750"/>
              </a:spcBef>
            </a:pPr>
            <a:r>
              <a:rPr lang="es-ES">
                <a:solidFill>
                  <a:prstClr val="black">
                    <a:lumMod val="75000"/>
                    <a:lumOff val="25000"/>
                  </a:prstClr>
                </a:solidFill>
              </a:rPr>
              <a:t>Haga click para insertar la fecha dd/mm/aa</a:t>
            </a:r>
            <a:endParaRPr lang="es-E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29698" name="Picture 2" descr="FA_SANTANDER_CONSUMER_FINANCE_CV_POS_RGB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5751920"/>
            <a:ext cx="169545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06906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13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texto a una c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284400"/>
            <a:ext cx="7886700" cy="518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aseline="0">
                <a:solidFill>
                  <a:srgbClr val="FF0000"/>
                </a:solidFill>
              </a:defRPr>
            </a:lvl1pPr>
            <a:lvl2pPr marL="342900" indent="0">
              <a:buFontTx/>
              <a:buNone/>
              <a:defRPr sz="2400">
                <a:solidFill>
                  <a:srgbClr val="FF0000"/>
                </a:solidFill>
              </a:defRPr>
            </a:lvl2pPr>
            <a:lvl3pPr marL="685800" indent="0">
              <a:buFontTx/>
              <a:buNone/>
              <a:defRPr sz="2400">
                <a:solidFill>
                  <a:srgbClr val="FF0000"/>
                </a:solidFill>
              </a:defRPr>
            </a:lvl3pPr>
            <a:lvl4pPr marL="1028700" indent="0">
              <a:buFontTx/>
              <a:buNone/>
              <a:defRPr sz="2400">
                <a:solidFill>
                  <a:srgbClr val="FF0000"/>
                </a:solidFill>
              </a:defRPr>
            </a:lvl4pPr>
            <a:lvl5pPr marL="1371600" indent="0">
              <a:buFontTx/>
              <a:buNone/>
              <a:defRPr sz="2400">
                <a:solidFill>
                  <a:srgbClr val="FF0000"/>
                </a:solidFill>
              </a:defRPr>
            </a:lvl5pPr>
          </a:lstStyle>
          <a:p>
            <a:pPr lvl="0"/>
            <a:r>
              <a:rPr lang="es-ES" dirty="0"/>
              <a:t>Haga clic para insertar el título</a:t>
            </a: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887" y="864000"/>
            <a:ext cx="7887600" cy="370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5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insertar el subtítulo</a:t>
            </a:r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14"/>
          </p:nvPr>
        </p:nvSpPr>
        <p:spPr>
          <a:xfrm>
            <a:off x="622800" y="1512000"/>
            <a:ext cx="7887600" cy="3981600"/>
          </a:xfrm>
          <a:prstGeom prst="rect">
            <a:avLst/>
          </a:prstGeom>
        </p:spPr>
        <p:txBody>
          <a:bodyPr/>
          <a:lstStyle>
            <a:lvl1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440551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915">
          <p15:clr>
            <a:srgbClr val="FBAE40"/>
          </p15:clr>
        </p15:guide>
        <p15:guide id="4" orient="horz" pos="785">
          <p15:clr>
            <a:srgbClr val="FBAE40"/>
          </p15:clr>
        </p15:guide>
        <p15:guide id="5" orient="horz" pos="562">
          <p15:clr>
            <a:srgbClr val="FBAE40"/>
          </p15:clr>
        </p15:guide>
        <p15:guide id="6" orient="horz" pos="543">
          <p15:clr>
            <a:srgbClr val="FBAE40"/>
          </p15:clr>
        </p15:guide>
        <p15:guide id="7" orient="horz" pos="17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ior texto a una c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284400"/>
            <a:ext cx="7886700" cy="518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aseline="0">
                <a:solidFill>
                  <a:srgbClr val="FF0000"/>
                </a:solidFill>
              </a:defRPr>
            </a:lvl1pPr>
            <a:lvl2pPr marL="342900" indent="0">
              <a:buFontTx/>
              <a:buNone/>
              <a:defRPr sz="2400">
                <a:solidFill>
                  <a:srgbClr val="FF0000"/>
                </a:solidFill>
              </a:defRPr>
            </a:lvl2pPr>
            <a:lvl3pPr marL="685800" indent="0">
              <a:buFontTx/>
              <a:buNone/>
              <a:defRPr sz="2400">
                <a:solidFill>
                  <a:srgbClr val="FF0000"/>
                </a:solidFill>
              </a:defRPr>
            </a:lvl3pPr>
            <a:lvl4pPr marL="1028700" indent="0">
              <a:buFontTx/>
              <a:buNone/>
              <a:defRPr sz="2400">
                <a:solidFill>
                  <a:srgbClr val="FF0000"/>
                </a:solidFill>
              </a:defRPr>
            </a:lvl4pPr>
            <a:lvl5pPr marL="1371600" indent="0">
              <a:buFontTx/>
              <a:buNone/>
              <a:defRPr sz="2400">
                <a:solidFill>
                  <a:srgbClr val="FF0000"/>
                </a:solidFill>
              </a:defRPr>
            </a:lvl5pPr>
          </a:lstStyle>
          <a:p>
            <a:pPr lvl="0"/>
            <a:r>
              <a:rPr lang="es-ES" dirty="0"/>
              <a:t>Haga clic para insertar el título</a:t>
            </a: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887" y="864000"/>
            <a:ext cx="7887600" cy="370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5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insertar el subtítulo</a:t>
            </a:r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14"/>
          </p:nvPr>
        </p:nvSpPr>
        <p:spPr>
          <a:xfrm>
            <a:off x="622800" y="1512000"/>
            <a:ext cx="3888000" cy="3981600"/>
          </a:xfrm>
          <a:prstGeom prst="rect">
            <a:avLst/>
          </a:prstGeom>
        </p:spPr>
        <p:txBody>
          <a:bodyPr/>
          <a:lstStyle>
            <a:lvl1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Marcador de texto 10"/>
          <p:cNvSpPr>
            <a:spLocks noGrp="1"/>
          </p:cNvSpPr>
          <p:nvPr>
            <p:ph type="body" sz="quarter" idx="15"/>
          </p:nvPr>
        </p:nvSpPr>
        <p:spPr>
          <a:xfrm>
            <a:off x="4629600" y="1512000"/>
            <a:ext cx="3888000" cy="3981600"/>
          </a:xfrm>
          <a:prstGeom prst="rect">
            <a:avLst/>
          </a:prstGeom>
        </p:spPr>
        <p:txBody>
          <a:bodyPr/>
          <a:lstStyle>
            <a:lvl1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13352432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915">
          <p15:clr>
            <a:srgbClr val="FBAE40"/>
          </p15:clr>
        </p15:guide>
        <p15:guide id="4" orient="horz" pos="785">
          <p15:clr>
            <a:srgbClr val="FBAE40"/>
          </p15:clr>
        </p15:guide>
        <p15:guide id="5" orient="horz" pos="562">
          <p15:clr>
            <a:srgbClr val="FBAE40"/>
          </p15:clr>
        </p15:guide>
        <p15:guide id="6" orient="horz" pos="543">
          <p15:clr>
            <a:srgbClr val="FBAE40"/>
          </p15:clr>
        </p15:guide>
        <p15:guide id="7" orient="horz" pos="17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ior texto a una c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284400"/>
            <a:ext cx="7886700" cy="518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aseline="0">
                <a:solidFill>
                  <a:srgbClr val="FF0000"/>
                </a:solidFill>
              </a:defRPr>
            </a:lvl1pPr>
            <a:lvl2pPr marL="342900" indent="0">
              <a:buFontTx/>
              <a:buNone/>
              <a:defRPr sz="2400">
                <a:solidFill>
                  <a:srgbClr val="FF0000"/>
                </a:solidFill>
              </a:defRPr>
            </a:lvl2pPr>
            <a:lvl3pPr marL="685800" indent="0">
              <a:buFontTx/>
              <a:buNone/>
              <a:defRPr sz="2400">
                <a:solidFill>
                  <a:srgbClr val="FF0000"/>
                </a:solidFill>
              </a:defRPr>
            </a:lvl3pPr>
            <a:lvl4pPr marL="1028700" indent="0">
              <a:buFontTx/>
              <a:buNone/>
              <a:defRPr sz="2400">
                <a:solidFill>
                  <a:srgbClr val="FF0000"/>
                </a:solidFill>
              </a:defRPr>
            </a:lvl4pPr>
            <a:lvl5pPr marL="1371600" indent="0">
              <a:buFontTx/>
              <a:buNone/>
              <a:defRPr sz="2400">
                <a:solidFill>
                  <a:srgbClr val="FF0000"/>
                </a:solidFill>
              </a:defRPr>
            </a:lvl5pPr>
          </a:lstStyle>
          <a:p>
            <a:pPr lvl="0"/>
            <a:r>
              <a:rPr lang="es-ES" dirty="0"/>
              <a:t>Haga clic para insertar el título</a:t>
            </a: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887" y="864000"/>
            <a:ext cx="7887600" cy="370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5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insertar el subtítulo</a:t>
            </a:r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14"/>
          </p:nvPr>
        </p:nvSpPr>
        <p:spPr>
          <a:xfrm>
            <a:off x="622800" y="1512000"/>
            <a:ext cx="3888000" cy="3981600"/>
          </a:xfrm>
          <a:prstGeom prst="rect">
            <a:avLst/>
          </a:prstGeom>
        </p:spPr>
        <p:txBody>
          <a:bodyPr/>
          <a:lstStyle>
            <a:lvl1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8" name="Marcador de posición de imagen 7"/>
          <p:cNvSpPr>
            <a:spLocks noGrp="1"/>
          </p:cNvSpPr>
          <p:nvPr>
            <p:ph type="pic" sz="quarter" idx="16" hasCustomPrompt="1"/>
          </p:nvPr>
        </p:nvSpPr>
        <p:spPr>
          <a:xfrm>
            <a:off x="4629600" y="1512000"/>
            <a:ext cx="3880800" cy="3974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s-ES" dirty="0"/>
              <a:t>Haga </a:t>
            </a:r>
            <a:r>
              <a:rPr lang="es-ES" dirty="0" err="1"/>
              <a:t>click</a:t>
            </a:r>
            <a:r>
              <a:rPr lang="es-ES" dirty="0"/>
              <a:t> para insertar una imagen</a:t>
            </a:r>
          </a:p>
        </p:txBody>
      </p:sp>
    </p:spTree>
    <p:extLst>
      <p:ext uri="{BB962C8B-B14F-4D97-AF65-F5344CB8AC3E}">
        <p14:creationId xmlns:p14="http://schemas.microsoft.com/office/powerpoint/2010/main" val="38054977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915">
          <p15:clr>
            <a:srgbClr val="FBAE40"/>
          </p15:clr>
        </p15:guide>
        <p15:guide id="4" orient="horz" pos="785">
          <p15:clr>
            <a:srgbClr val="FBAE40"/>
          </p15:clr>
        </p15:guide>
        <p15:guide id="5" orient="horz" pos="562">
          <p15:clr>
            <a:srgbClr val="FBAE40"/>
          </p15:clr>
        </p15:guide>
        <p15:guide id="6" orient="horz" pos="543">
          <p15:clr>
            <a:srgbClr val="FBAE40"/>
          </p15:clr>
        </p15:guide>
        <p15:guide id="7" orient="horz" pos="172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rior texto a una c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284400"/>
            <a:ext cx="7886700" cy="518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aseline="0">
                <a:solidFill>
                  <a:srgbClr val="FF0000"/>
                </a:solidFill>
              </a:defRPr>
            </a:lvl1pPr>
            <a:lvl2pPr marL="342900" indent="0">
              <a:buFontTx/>
              <a:buNone/>
              <a:defRPr sz="2400">
                <a:solidFill>
                  <a:srgbClr val="FF0000"/>
                </a:solidFill>
              </a:defRPr>
            </a:lvl2pPr>
            <a:lvl3pPr marL="685800" indent="0">
              <a:buFontTx/>
              <a:buNone/>
              <a:defRPr sz="2400">
                <a:solidFill>
                  <a:srgbClr val="FF0000"/>
                </a:solidFill>
              </a:defRPr>
            </a:lvl3pPr>
            <a:lvl4pPr marL="1028700" indent="0">
              <a:buFontTx/>
              <a:buNone/>
              <a:defRPr sz="2400">
                <a:solidFill>
                  <a:srgbClr val="FF0000"/>
                </a:solidFill>
              </a:defRPr>
            </a:lvl4pPr>
            <a:lvl5pPr marL="1371600" indent="0">
              <a:buFontTx/>
              <a:buNone/>
              <a:defRPr sz="2400">
                <a:solidFill>
                  <a:srgbClr val="FF0000"/>
                </a:solidFill>
              </a:defRPr>
            </a:lvl5pPr>
          </a:lstStyle>
          <a:p>
            <a:pPr lvl="0"/>
            <a:r>
              <a:rPr lang="es-ES" dirty="0"/>
              <a:t>Haga clic para insertar el título</a:t>
            </a: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887" y="1771200"/>
            <a:ext cx="7887600" cy="446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i="0">
                <a:solidFill>
                  <a:srgbClr val="FF0000"/>
                </a:solidFill>
              </a:defRPr>
            </a:lvl1pPr>
          </a:lstStyle>
          <a:p>
            <a:pPr lvl="0"/>
            <a:r>
              <a:rPr lang="es-ES" dirty="0"/>
              <a:t>Haga clic para insertar el subtítulo</a:t>
            </a:r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14"/>
          </p:nvPr>
        </p:nvSpPr>
        <p:spPr>
          <a:xfrm>
            <a:off x="622800" y="2448000"/>
            <a:ext cx="3888000" cy="3351600"/>
          </a:xfrm>
          <a:prstGeom prst="rect">
            <a:avLst/>
          </a:prstGeom>
        </p:spPr>
        <p:txBody>
          <a:bodyPr/>
          <a:lstStyle>
            <a:lvl1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8" name="Marcador de posición de imagen 7"/>
          <p:cNvSpPr>
            <a:spLocks noGrp="1"/>
          </p:cNvSpPr>
          <p:nvPr>
            <p:ph type="pic" sz="quarter" idx="16" hasCustomPrompt="1"/>
          </p:nvPr>
        </p:nvSpPr>
        <p:spPr>
          <a:xfrm>
            <a:off x="4629600" y="2448000"/>
            <a:ext cx="3880800" cy="3351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s-ES" dirty="0"/>
              <a:t>Haga </a:t>
            </a:r>
            <a:r>
              <a:rPr lang="es-ES" dirty="0" err="1"/>
              <a:t>click</a:t>
            </a:r>
            <a:r>
              <a:rPr lang="es-ES" dirty="0"/>
              <a:t> para insertar una imagen</a:t>
            </a:r>
          </a:p>
        </p:txBody>
      </p:sp>
    </p:spTree>
    <p:extLst>
      <p:ext uri="{BB962C8B-B14F-4D97-AF65-F5344CB8AC3E}">
        <p14:creationId xmlns:p14="http://schemas.microsoft.com/office/powerpoint/2010/main" val="1215540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915">
          <p15:clr>
            <a:srgbClr val="FBAE40"/>
          </p15:clr>
        </p15:guide>
        <p15:guide id="4" orient="horz" pos="785">
          <p15:clr>
            <a:srgbClr val="FBAE40"/>
          </p15:clr>
        </p15:guide>
        <p15:guide id="5" orient="horz" pos="562">
          <p15:clr>
            <a:srgbClr val="FBAE40"/>
          </p15:clr>
        </p15:guide>
        <p15:guide id="6" orient="horz" pos="543">
          <p15:clr>
            <a:srgbClr val="FBAE40"/>
          </p15:clr>
        </p15:guide>
        <p15:guide id="7" orient="horz" pos="17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 rot="16200000">
            <a:off x="1143000" y="-1143000"/>
            <a:ext cx="6858000" cy="9144000"/>
          </a:xfrm>
          <a:prstGeom prst="rect">
            <a:avLst/>
          </a:prstGeom>
          <a:gradFill>
            <a:gsLst>
              <a:gs pos="0">
                <a:srgbClr val="FF0000"/>
              </a:gs>
              <a:gs pos="77000">
                <a:srgbClr val="C0000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50">
              <a:solidFill>
                <a:prstClr val="white"/>
              </a:solidFill>
            </a:endParaRP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152000" y="2880000"/>
            <a:ext cx="6843600" cy="1152000"/>
          </a:xfrm>
          <a:prstGeom prst="rect">
            <a:avLst/>
          </a:prstGeom>
        </p:spPr>
        <p:txBody>
          <a:bodyPr/>
          <a:lstStyle>
            <a:lvl1pPr algn="ctr">
              <a:defRPr sz="2850" i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2864003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02/03/2026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7258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 rot="16200000">
            <a:off x="1566874" y="-815661"/>
            <a:ext cx="5652000" cy="8532000"/>
          </a:xfrm>
          <a:prstGeom prst="rect">
            <a:avLst/>
          </a:prstGeom>
          <a:gradFill flip="none" rotWithShape="1">
            <a:gsLst>
              <a:gs pos="25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350">
              <a:solidFill>
                <a:prstClr val="white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49" y="5723800"/>
            <a:ext cx="1712599" cy="164389"/>
          </a:xfrm>
          <a:prstGeom prst="rect">
            <a:avLst/>
          </a:prstGeom>
        </p:spPr>
      </p:pic>
      <p:sp>
        <p:nvSpPr>
          <p:cNvPr id="9" name="CuadroTexto 8"/>
          <p:cNvSpPr txBox="1"/>
          <p:nvPr userDrawn="1"/>
        </p:nvSpPr>
        <p:spPr>
          <a:xfrm>
            <a:off x="1039935" y="5047216"/>
            <a:ext cx="2667000" cy="61811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spcBef>
                <a:spcPts val="450"/>
              </a:spcBef>
            </a:pPr>
            <a:r>
              <a:rPr lang="es-ES" sz="75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Nuestra misión es contribuir al progreso de las personas y de las empresas.</a:t>
            </a:r>
            <a:endParaRPr lang="en-US" sz="750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spcBef>
                <a:spcPts val="450"/>
              </a:spcBef>
            </a:pPr>
            <a:r>
              <a:rPr lang="es-ES" sz="75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Nuestra cultura se basa en la creencia de que todo lo que hacemos debe ser</a:t>
            </a:r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132" y="6352539"/>
            <a:ext cx="570983" cy="44741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00" y="6352541"/>
            <a:ext cx="1463674" cy="447411"/>
          </a:xfrm>
          <a:prstGeom prst="rect">
            <a:avLst/>
          </a:prstGeom>
        </p:spPr>
      </p:pic>
      <p:sp>
        <p:nvSpPr>
          <p:cNvPr id="8" name="CuadroTexto 7"/>
          <p:cNvSpPr txBox="1"/>
          <p:nvPr userDrawn="1"/>
        </p:nvSpPr>
        <p:spPr>
          <a:xfrm>
            <a:off x="1152525" y="1652851"/>
            <a:ext cx="2667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rgbClr val="FF0000"/>
                </a:solidFill>
                <a:cs typeface="Arial" panose="020B0604020202020204" pitchFamily="34" charset="0"/>
              </a:rPr>
              <a:t>Gracias</a:t>
            </a:r>
            <a:endParaRPr lang="es-ES" sz="27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28674" name="Picture 2" descr="FA_SANTANDER_CONSUMER_FINANCE_CV_POS_RGB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74" y="32474"/>
            <a:ext cx="169545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6659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10">
          <p15:clr>
            <a:srgbClr val="FBAE40"/>
          </p15:clr>
        </p15:guide>
        <p15:guide id="2" pos="71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02/03/2026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110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02/03/2026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964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02/03/2026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316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02/03/2026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02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02/03/2026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24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02/03/2026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980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02/03/2026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320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02/03/2026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369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1462618" y="6515100"/>
            <a:ext cx="7681382" cy="3110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50">
              <a:solidFill>
                <a:prstClr val="white"/>
              </a:solidFill>
            </a:endParaRPr>
          </a:p>
        </p:txBody>
      </p:sp>
      <p:sp>
        <p:nvSpPr>
          <p:cNvPr id="18" name="1 CuadroTexto"/>
          <p:cNvSpPr txBox="1"/>
          <p:nvPr userDrawn="1"/>
        </p:nvSpPr>
        <p:spPr>
          <a:xfrm>
            <a:off x="8559800" y="6577518"/>
            <a:ext cx="508000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759F66-99BC-4AB1-83F8-8F582847D04F}" type="slidenum">
              <a:rPr lang="es-ES" sz="750">
                <a:solidFill>
                  <a:prstClr val="white"/>
                </a:solidFill>
              </a:rPr>
              <a:pPr algn="ctr"/>
              <a:t>‹Nº›</a:t>
            </a:fld>
            <a:endParaRPr lang="es-ES" sz="750" dirty="0">
              <a:solidFill>
                <a:prstClr val="white"/>
              </a:solidFill>
            </a:endParaRPr>
          </a:p>
        </p:txBody>
      </p:sp>
      <p:pic>
        <p:nvPicPr>
          <p:cNvPr id="26627" name="Picture 3" descr="FA_SANTANDER_CONSUMER_FINANCE_CV_POS_RGB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050" y="6311865"/>
            <a:ext cx="169862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430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lang="en-US" sz="2400" kern="1200" dirty="0">
          <a:solidFill>
            <a:srgbClr val="FF00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file:///W:\036%20-%20Seguimiento%20Andretti\ANDRETTI.xlsm!Total!F2C1:F37C17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ctrTitle"/>
          </p:nvPr>
        </p:nvSpPr>
        <p:spPr>
          <a:xfrm>
            <a:off x="625475" y="660810"/>
            <a:ext cx="7772400" cy="1027880"/>
          </a:xfrm>
        </p:spPr>
        <p:txBody>
          <a:bodyPr>
            <a:normAutofit/>
          </a:bodyPr>
          <a:lstStyle/>
          <a:p>
            <a:r>
              <a:rPr lang="es-ES" sz="3200" b="1" dirty="0"/>
              <a:t>Seguimiento </a:t>
            </a:r>
            <a:r>
              <a:rPr lang="es-ES" sz="2800" b="1" dirty="0"/>
              <a:t>Andretti</a:t>
            </a:r>
            <a:br>
              <a:rPr lang="es-ES" sz="3200" b="1" dirty="0"/>
            </a:br>
            <a:r>
              <a:rPr lang="es-ES" sz="2400" b="1" dirty="0"/>
              <a:t>Unidad de Negocio de Recuperaciones</a:t>
            </a:r>
          </a:p>
        </p:txBody>
      </p:sp>
      <p:sp>
        <p:nvSpPr>
          <p:cNvPr id="11" name="Subtítulo 10"/>
          <p:cNvSpPr>
            <a:spLocks noGrp="1"/>
          </p:cNvSpPr>
          <p:nvPr>
            <p:ph type="subTitle" idx="1"/>
          </p:nvPr>
        </p:nvSpPr>
        <p:spPr>
          <a:xfrm>
            <a:off x="638175" y="2003020"/>
            <a:ext cx="7772400" cy="253483"/>
          </a:xfrm>
        </p:spPr>
        <p:txBody>
          <a:bodyPr>
            <a:noAutofit/>
          </a:bodyPr>
          <a:lstStyle/>
          <a:p>
            <a:pPr marL="0" indent="0">
              <a:buNone/>
            </a:pPr>
            <a:fld id="{C206286C-F17E-4D1B-BB96-B64F18A6B377}" type="datetime6">
              <a:rPr lang="es-ES" sz="1800" b="1" smtClean="0"/>
              <a:t>marzo de 2026</a:t>
            </a:fld>
            <a:endParaRPr lang="es-ES" sz="1800" b="1" dirty="0"/>
          </a:p>
        </p:txBody>
      </p:sp>
      <p:sp>
        <p:nvSpPr>
          <p:cNvPr id="6" name="Marcador de texto 11"/>
          <p:cNvSpPr txBox="1">
            <a:spLocks/>
          </p:cNvSpPr>
          <p:nvPr/>
        </p:nvSpPr>
        <p:spPr>
          <a:xfrm>
            <a:off x="585425" y="256386"/>
            <a:ext cx="7772400" cy="23278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SCF España|   Boadilla del Monte, </a:t>
            </a:r>
          </a:p>
        </p:txBody>
      </p:sp>
      <p:sp>
        <p:nvSpPr>
          <p:cNvPr id="3" name="2 Rectángulo"/>
          <p:cNvSpPr/>
          <p:nvPr/>
        </p:nvSpPr>
        <p:spPr>
          <a:xfrm>
            <a:off x="2333903" y="236315"/>
            <a:ext cx="76174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E93E8129-E3D0-4A5D-862F-26B7A19ABF10}" type="datetime1">
              <a:rPr lang="es-ES" altLang="en-US" sz="900" smtClean="0">
                <a:latin typeface="Arial" panose="020B0604020202020204" pitchFamily="34" charset="0"/>
                <a:cs typeface="Arial" panose="020B0604020202020204" pitchFamily="34" charset="0"/>
              </a:rPr>
              <a:t>02/03/2026</a:t>
            </a:fld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829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A4A10B-0201-BFCA-B6C3-4C6AC3B17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4614D2-7D5B-0796-AF72-217259FF8B4F}"/>
              </a:ext>
            </a:extLst>
          </p:cNvPr>
          <p:cNvSpPr txBox="1">
            <a:spLocks noChangeArrowheads="1"/>
          </p:cNvSpPr>
          <p:nvPr/>
        </p:nvSpPr>
        <p:spPr>
          <a:xfrm>
            <a:off x="35496" y="6524"/>
            <a:ext cx="8437563" cy="396875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kern="1200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s-ES" alt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Gestión por Tramo</a:t>
            </a:r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167873B0-01B0-FF27-24A9-37B96472A9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15774"/>
              </p:ext>
            </p:extLst>
          </p:nvPr>
        </p:nvGraphicFramePr>
        <p:xfrm>
          <a:off x="179511" y="409573"/>
          <a:ext cx="8839107" cy="3595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3" imgW="14592228" imgH="5934139" progId="Excel.SheetMacroEnabled.12">
                  <p:link updateAutomatic="1"/>
                </p:oleObj>
              </mc:Choice>
              <mc:Fallback>
                <p:oleObj name="Macro-Enabled Worksheet" r:id="rId3" imgW="14592228" imgH="5934139" progId="Excel.SheetMacroEnabled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511" y="409573"/>
                        <a:ext cx="8839107" cy="35954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13287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AMO_REPORTCONTROLSVISIBLE" val="Empty"/>
  <p:tag name="_AMO_UNIQUEIDENTIFIER" val="691837a6-73d6-4ccd-b914-0f4cd589d9bb"/>
</p:tagLst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ema de Office">
  <a:themeElements>
    <a:clrScheme name="SANTANDER">
      <a:dk1>
        <a:sysClr val="windowText" lastClr="000000"/>
      </a:dk1>
      <a:lt1>
        <a:sysClr val="window" lastClr="FFFFFF"/>
      </a:lt1>
      <a:dk2>
        <a:srgbClr val="333333"/>
      </a:dk2>
      <a:lt2>
        <a:srgbClr val="E6E6E6"/>
      </a:lt2>
      <a:accent1>
        <a:srgbClr val="FF0000"/>
      </a:accent1>
      <a:accent2>
        <a:srgbClr val="B30000"/>
      </a:accent2>
      <a:accent3>
        <a:srgbClr val="E59D27"/>
      </a:accent3>
      <a:accent4>
        <a:srgbClr val="ABC111"/>
      </a:accent4>
      <a:accent5>
        <a:srgbClr val="1BB3BC"/>
      </a:accent5>
      <a:accent6>
        <a:srgbClr val="9E3667"/>
      </a:accent6>
      <a:hlink>
        <a:srgbClr val="B30000"/>
      </a:hlink>
      <a:folHlink>
        <a:srgbClr val="8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9a33e19-5634-4caa-abd9-5fb22e806bd6" xsi:nil="true"/>
    <lcf76f155ced4ddcb4097134ff3c332f xmlns="7ae4f648-f6c1-4d59-b3b3-c36f1d3fe86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9A14410CEDA384A9879908E7A2E64F7" ma:contentTypeVersion="13" ma:contentTypeDescription="Crear nuevo documento." ma:contentTypeScope="" ma:versionID="92265972074b7ac6786dcbf951e74fc1">
  <xsd:schema xmlns:xsd="http://www.w3.org/2001/XMLSchema" xmlns:xs="http://www.w3.org/2001/XMLSchema" xmlns:p="http://schemas.microsoft.com/office/2006/metadata/properties" xmlns:ns2="7ae4f648-f6c1-4d59-b3b3-c36f1d3fe865" xmlns:ns3="a9a33e19-5634-4caa-abd9-5fb22e806bd6" targetNamespace="http://schemas.microsoft.com/office/2006/metadata/properties" ma:root="true" ma:fieldsID="adf97c83cff903b7fb32b89ec74bf52b" ns2:_="" ns3:_="">
    <xsd:import namespace="7ae4f648-f6c1-4d59-b3b3-c36f1d3fe865"/>
    <xsd:import namespace="a9a33e19-5634-4caa-abd9-5fb22e806b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e4f648-f6c1-4d59-b3b3-c36f1d3fe86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e471ada5-31db-43fa-8830-84ca9293ff4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a33e19-5634-4caa-abd9-5fb22e806bd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48e5811-07ab-4193-9a8a-0d7ac02aa614}" ma:internalName="TaxCatchAll" ma:showField="CatchAllData" ma:web="a9a33e19-5634-4caa-abd9-5fb22e806b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23684D-BAF3-4045-A58E-1CCC74F61FC4}">
  <ds:schemaRefs>
    <ds:schemaRef ds:uri="http://purl.org/dc/terms/"/>
    <ds:schemaRef ds:uri="http://www.w3.org/XML/1998/namespace"/>
    <ds:schemaRef ds:uri="http://schemas.openxmlformats.org/package/2006/metadata/core-properties"/>
    <ds:schemaRef ds:uri="7ae4f648-f6c1-4d59-b3b3-c36f1d3fe865"/>
    <ds:schemaRef ds:uri="http://schemas.microsoft.com/office/2006/documentManagement/types"/>
    <ds:schemaRef ds:uri="http://purl.org/dc/dcmitype/"/>
    <ds:schemaRef ds:uri="http://schemas.microsoft.com/office/2006/metadata/properties"/>
    <ds:schemaRef ds:uri="a9a33e19-5634-4caa-abd9-5fb22e806bd6"/>
    <ds:schemaRef ds:uri="http://schemas.microsoft.com/office/infopath/2007/PartnerControl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73680E6-67C7-43B8-9C0C-6A2423EBA3F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8D7FB9-594E-43E6-B831-F4F9D63350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e4f648-f6c1-4d59-b3b3-c36f1d3fe865"/>
    <ds:schemaRef ds:uri="a9a33e19-5634-4caa-abd9-5fb22e806b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</Words>
  <Application>Microsoft Office PowerPoint</Application>
  <PresentationFormat>Presentación en pantalla (4:3)</PresentationFormat>
  <Paragraphs>7</Paragraphs>
  <Slides>2</Slides>
  <Notes>2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Vínculos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1_Tema de Office</vt:lpstr>
      <vt:lpstr>2_Tema de Office</vt:lpstr>
      <vt:lpstr>W:\036 - Seguimiento Andretti\ANDRETTI.xlsm!Total!F2C1:F37C17</vt:lpstr>
      <vt:lpstr>Seguimiento Andretti Unidad de Negocio de Recuperaciones</vt:lpstr>
      <vt:lpstr>Presentación de PowerPoint</vt:lpstr>
    </vt:vector>
  </TitlesOfParts>
  <Company>Santander Consumer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UNR</dc:title>
  <dc:subject>Presentación UNR</dc:subject>
  <dc:creator>n78480</dc:creator>
  <cp:lastModifiedBy>Lacasa Romero Jose Manuel</cp:lastModifiedBy>
  <cp:revision>200</cp:revision>
  <cp:lastPrinted>2016-02-11T17:56:32Z</cp:lastPrinted>
  <dcterms:created xsi:type="dcterms:W3CDTF">2013-05-20T09:33:16Z</dcterms:created>
  <dcterms:modified xsi:type="dcterms:W3CDTF">2026-03-02T14:21:00Z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c2abd79-57a9-4473-8700-c843f76a1e37_Enabled">
    <vt:lpwstr>true</vt:lpwstr>
  </property>
  <property fmtid="{D5CDD505-2E9C-101B-9397-08002B2CF9AE}" pid="3" name="MSIP_Label_0c2abd79-57a9-4473-8700-c843f76a1e37_SetDate">
    <vt:lpwstr>2022-03-08T11:07:38Z</vt:lpwstr>
  </property>
  <property fmtid="{D5CDD505-2E9C-101B-9397-08002B2CF9AE}" pid="4" name="MSIP_Label_0c2abd79-57a9-4473-8700-c843f76a1e37_Method">
    <vt:lpwstr>Privileged</vt:lpwstr>
  </property>
  <property fmtid="{D5CDD505-2E9C-101B-9397-08002B2CF9AE}" pid="5" name="MSIP_Label_0c2abd79-57a9-4473-8700-c843f76a1e37_Name">
    <vt:lpwstr>Internal</vt:lpwstr>
  </property>
  <property fmtid="{D5CDD505-2E9C-101B-9397-08002B2CF9AE}" pid="6" name="MSIP_Label_0c2abd79-57a9-4473-8700-c843f76a1e37_SiteId">
    <vt:lpwstr>35595a02-4d6d-44ac-99e1-f9ab4cd872db</vt:lpwstr>
  </property>
  <property fmtid="{D5CDD505-2E9C-101B-9397-08002B2CF9AE}" pid="7" name="MSIP_Label_0c2abd79-57a9-4473-8700-c843f76a1e37_ActionId">
    <vt:lpwstr>392a4ea7-df14-4e21-a08b-77af025d924e</vt:lpwstr>
  </property>
  <property fmtid="{D5CDD505-2E9C-101B-9397-08002B2CF9AE}" pid="8" name="MSIP_Label_0c2abd79-57a9-4473-8700-c843f76a1e37_ContentBits">
    <vt:lpwstr>0</vt:lpwstr>
  </property>
  <property fmtid="{D5CDD505-2E9C-101B-9397-08002B2CF9AE}" pid="9" name="ContentTypeId">
    <vt:lpwstr>0x01010049A14410CEDA384A9879908E7A2E64F7</vt:lpwstr>
  </property>
  <property fmtid="{D5CDD505-2E9C-101B-9397-08002B2CF9AE}" pid="10" name="MediaServiceImageTags">
    <vt:lpwstr/>
  </property>
</Properties>
</file>